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sldIdLst>
    <p:sldId id="256" r:id="rId2"/>
    <p:sldId id="271" r:id="rId3"/>
    <p:sldId id="274" r:id="rId4"/>
    <p:sldId id="277" r:id="rId5"/>
    <p:sldId id="278" r:id="rId6"/>
    <p:sldId id="279" r:id="rId7"/>
    <p:sldId id="272" r:id="rId8"/>
    <p:sldId id="273" r:id="rId9"/>
    <p:sldId id="275" r:id="rId10"/>
    <p:sldId id="276" r:id="rId11"/>
    <p:sldId id="258" r:id="rId12"/>
    <p:sldId id="259" r:id="rId13"/>
    <p:sldId id="260" r:id="rId14"/>
    <p:sldId id="262" r:id="rId15"/>
    <p:sldId id="263" r:id="rId16"/>
    <p:sldId id="264" r:id="rId17"/>
    <p:sldId id="265" r:id="rId18"/>
    <p:sldId id="266" r:id="rId19"/>
    <p:sldId id="280" r:id="rId20"/>
    <p:sldId id="281" r:id="rId21"/>
    <p:sldId id="270" r:id="rId2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3447" autoAdjust="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0D3E-4C92-43FE-AA46-73326BE4A785}" type="datetimeFigureOut">
              <a:rPr lang="fr-FR" smtClean="0"/>
              <a:t>05/05/2023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6BF12-0D10-45DF-B34F-FC187F66B0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7731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0D3E-4C92-43FE-AA46-73326BE4A785}" type="datetimeFigureOut">
              <a:rPr lang="fr-FR" smtClean="0"/>
              <a:t>05/05/2023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6BF12-0D10-45DF-B34F-FC187F66B0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9418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0D3E-4C92-43FE-AA46-73326BE4A785}" type="datetimeFigureOut">
              <a:rPr lang="fr-FR" smtClean="0"/>
              <a:t>05/05/2023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6BF12-0D10-45DF-B34F-FC187F66B0A5}" type="slidenum">
              <a:rPr lang="fr-FR" smtClean="0"/>
              <a:t>‹N°›</a:t>
            </a:fld>
            <a:endParaRPr lang="fr-F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5320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0D3E-4C92-43FE-AA46-73326BE4A785}" type="datetimeFigureOut">
              <a:rPr lang="fr-FR" smtClean="0"/>
              <a:t>05/05/2023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6BF12-0D10-45DF-B34F-FC187F66B0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01189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0D3E-4C92-43FE-AA46-73326BE4A785}" type="datetimeFigureOut">
              <a:rPr lang="fr-FR" smtClean="0"/>
              <a:t>05/05/2023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6BF12-0D10-45DF-B34F-FC187F66B0A5}" type="slidenum">
              <a:rPr lang="fr-FR" smtClean="0"/>
              <a:t>‹N°›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102661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0D3E-4C92-43FE-AA46-73326BE4A785}" type="datetimeFigureOut">
              <a:rPr lang="fr-FR" smtClean="0"/>
              <a:t>05/05/2023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6BF12-0D10-45DF-B34F-FC187F66B0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25533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0D3E-4C92-43FE-AA46-73326BE4A785}" type="datetimeFigureOut">
              <a:rPr lang="fr-FR" smtClean="0"/>
              <a:t>05/05/2023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6BF12-0D10-45DF-B34F-FC187F66B0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79262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0D3E-4C92-43FE-AA46-73326BE4A785}" type="datetimeFigureOut">
              <a:rPr lang="fr-FR" smtClean="0"/>
              <a:t>05/05/2023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6BF12-0D10-45DF-B34F-FC187F66B0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0294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0D3E-4C92-43FE-AA46-73326BE4A785}" type="datetimeFigureOut">
              <a:rPr lang="fr-FR" smtClean="0"/>
              <a:t>05/05/2023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6BF12-0D10-45DF-B34F-FC187F66B0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5957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0D3E-4C92-43FE-AA46-73326BE4A785}" type="datetimeFigureOut">
              <a:rPr lang="fr-FR" smtClean="0"/>
              <a:t>05/05/2023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6BF12-0D10-45DF-B34F-FC187F66B0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0039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0D3E-4C92-43FE-AA46-73326BE4A785}" type="datetimeFigureOut">
              <a:rPr lang="fr-FR" smtClean="0"/>
              <a:t>05/05/2023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6BF12-0D10-45DF-B34F-FC187F66B0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9611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0D3E-4C92-43FE-AA46-73326BE4A785}" type="datetimeFigureOut">
              <a:rPr lang="fr-FR" smtClean="0"/>
              <a:t>05/05/2023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6BF12-0D10-45DF-B34F-FC187F66B0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640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0D3E-4C92-43FE-AA46-73326BE4A785}" type="datetimeFigureOut">
              <a:rPr lang="fr-FR" smtClean="0"/>
              <a:t>05/05/2023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6BF12-0D10-45DF-B34F-FC187F66B0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2267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0D3E-4C92-43FE-AA46-73326BE4A785}" type="datetimeFigureOut">
              <a:rPr lang="fr-FR" smtClean="0"/>
              <a:t>05/05/2023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6BF12-0D10-45DF-B34F-FC187F66B0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6362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0D3E-4C92-43FE-AA46-73326BE4A785}" type="datetimeFigureOut">
              <a:rPr lang="fr-FR" smtClean="0"/>
              <a:t>05/05/2023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6BF12-0D10-45DF-B34F-FC187F66B0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9859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0D3E-4C92-43FE-AA46-73326BE4A785}" type="datetimeFigureOut">
              <a:rPr lang="fr-FR" smtClean="0"/>
              <a:t>05/05/2023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6BF12-0D10-45DF-B34F-FC187F66B0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3659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C0D3E-4C92-43FE-AA46-73326BE4A785}" type="datetimeFigureOut">
              <a:rPr lang="fr-FR" smtClean="0"/>
              <a:t>05/05/2023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A96BF12-0D10-45DF-B34F-FC187F66B0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1288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.jpe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2.jpe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2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571" y="828742"/>
            <a:ext cx="8437419" cy="466568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idx="4294967295"/>
          </p:nvPr>
        </p:nvSpPr>
        <p:spPr>
          <a:xfrm>
            <a:off x="945571" y="5494425"/>
            <a:ext cx="8437419" cy="1163637"/>
          </a:xfrm>
          <a:ln>
            <a:noFill/>
          </a:ln>
          <a:effectLst>
            <a:glow rad="127000">
              <a:schemeClr val="accent6"/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fr-FR" sz="60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L’internat à JEAN 23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20" y="271789"/>
            <a:ext cx="679779" cy="55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74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split orient="vert"/>
      </p:transition>
    </mc:Choice>
    <mc:Fallback xmlns="">
      <p:transition spd="slow" advClick="0" advTm="8000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A09C7244-2AE5-C73F-6A8B-740347C489E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1025938"/>
            <a:ext cx="5344658" cy="407810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A09467B-A302-E685-7F64-4ED2A77391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491" y="1025937"/>
            <a:ext cx="5299249" cy="407810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20" y="271789"/>
            <a:ext cx="679779" cy="556953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>
            <a:off x="3500049" y="5504444"/>
            <a:ext cx="4662152" cy="97879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Des moments d’échanges et de partages</a:t>
            </a:r>
          </a:p>
        </p:txBody>
      </p:sp>
    </p:spTree>
    <p:extLst>
      <p:ext uri="{BB962C8B-B14F-4D97-AF65-F5344CB8AC3E}">
        <p14:creationId xmlns:p14="http://schemas.microsoft.com/office/powerpoint/2010/main" val="189134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"/>
    </mc:Choice>
    <mc:Fallback xmlns="">
      <p:transition spd="slow" advClick="0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8180" y="1527610"/>
            <a:ext cx="5380029" cy="419778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42715" y="271788"/>
            <a:ext cx="10705494" cy="1505057"/>
          </a:xfrm>
        </p:spPr>
        <p:txBody>
          <a:bodyPr>
            <a:normAutofit/>
          </a:bodyPr>
          <a:lstStyle/>
          <a:p>
            <a:pPr algn="ctr"/>
            <a:r>
              <a:rPr lang="fr-FR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Activités</a:t>
            </a:r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16" y="1487363"/>
            <a:ext cx="4215917" cy="4343254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20" y="271789"/>
            <a:ext cx="679779" cy="55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5052" y="87025"/>
            <a:ext cx="9998119" cy="1320800"/>
          </a:xfrm>
        </p:spPr>
        <p:txBody>
          <a:bodyPr/>
          <a:lstStyle/>
          <a:p>
            <a:pPr algn="ctr"/>
            <a:r>
              <a:rPr lang="fr-F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Cinéma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053" y="1013908"/>
            <a:ext cx="2904173" cy="365855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5078" y="1059152"/>
            <a:ext cx="2800349" cy="361331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0963" y="1059152"/>
            <a:ext cx="2772209" cy="356806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63" y="248804"/>
            <a:ext cx="679779" cy="55695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1402" y="4938945"/>
            <a:ext cx="3865418" cy="203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18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"/>
    </mc:Choice>
    <mc:Fallback xmlns="">
      <p:transition spd="slow" advClick="0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0409" y="-1"/>
            <a:ext cx="10238329" cy="906188"/>
          </a:xfrm>
        </p:spPr>
        <p:txBody>
          <a:bodyPr/>
          <a:lstStyle/>
          <a:p>
            <a:pPr algn="ctr"/>
            <a:r>
              <a:rPr lang="fr-F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Bowling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7" y="906187"/>
            <a:ext cx="4736427" cy="26890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20" y="271789"/>
            <a:ext cx="679779" cy="55695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64F5BBB-F205-E512-F528-A547177E1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409" y="4091629"/>
            <a:ext cx="3961707" cy="254570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5AA0C90-824F-C866-F604-4C112BD4E3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3403" y="828742"/>
            <a:ext cx="4965335" cy="3880772"/>
          </a:xfrm>
          <a:prstGeom prst="rect">
            <a:avLst/>
          </a:prstGeom>
        </p:spPr>
      </p:pic>
      <p:sp>
        <p:nvSpPr>
          <p:cNvPr id="11" name="Rectangle : avec coins arrondis en diagonale 10">
            <a:extLst>
              <a:ext uri="{FF2B5EF4-FFF2-40B4-BE49-F238E27FC236}">
                <a16:creationId xmlns:a16="http://schemas.microsoft.com/office/drawing/2014/main" id="{ADFAD44A-C7E5-20A8-388D-7C73D79D0005}"/>
              </a:ext>
            </a:extLst>
          </p:cNvPr>
          <p:cNvSpPr/>
          <p:nvPr/>
        </p:nvSpPr>
        <p:spPr>
          <a:xfrm>
            <a:off x="6970553" y="5113961"/>
            <a:ext cx="2589084" cy="848592"/>
          </a:xfrm>
          <a:prstGeom prst="round2DiagRect">
            <a:avLst/>
          </a:prstGeom>
          <a:solidFill>
            <a:schemeClr val="accent5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Strike ou pas strike !!!</a:t>
            </a:r>
          </a:p>
        </p:txBody>
      </p:sp>
    </p:spTree>
    <p:extLst>
      <p:ext uri="{BB962C8B-B14F-4D97-AF65-F5344CB8AC3E}">
        <p14:creationId xmlns:p14="http://schemas.microsoft.com/office/powerpoint/2010/main" val="114914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0"/>
    </mc:Choice>
    <mc:Fallback xmlns="">
      <p:transition spd="slow" advClick="0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7212" y="168342"/>
            <a:ext cx="10264460" cy="1320800"/>
          </a:xfrm>
        </p:spPr>
        <p:txBody>
          <a:bodyPr/>
          <a:lstStyle/>
          <a:p>
            <a:pPr algn="ctr"/>
            <a:r>
              <a:rPr lang="fr-FR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Lasergame</a:t>
            </a:r>
            <a:endParaRPr lang="fr-FR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3" y="1225827"/>
            <a:ext cx="4798021" cy="343640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7801" y="1225827"/>
            <a:ext cx="4483871" cy="34364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0020" y="5312948"/>
            <a:ext cx="1219431" cy="81353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20" y="271789"/>
            <a:ext cx="679779" cy="55695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1359" y="4754402"/>
            <a:ext cx="3747751" cy="193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91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"/>
    </mc:Choice>
    <mc:Fallback xmlns="">
      <p:transition spd="slow" advClick="0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1506" y="37504"/>
            <a:ext cx="11569005" cy="1126278"/>
          </a:xfrm>
        </p:spPr>
        <p:txBody>
          <a:bodyPr/>
          <a:lstStyle/>
          <a:p>
            <a:r>
              <a:rPr lang="fr-F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                          </a:t>
            </a:r>
            <a:r>
              <a:rPr lang="fr-FR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Bubble</a:t>
            </a:r>
            <a:r>
              <a:rPr lang="fr-F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Foot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22" y="786959"/>
            <a:ext cx="3701533" cy="31067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817" y="697904"/>
            <a:ext cx="4473694" cy="319576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92" y="140951"/>
            <a:ext cx="679779" cy="55695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B313076-4318-2C0E-266F-635B841946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392" y="4079542"/>
            <a:ext cx="3921760" cy="277845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7D8EC73-BF38-64A2-4172-C340917CC6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6721" y="4079542"/>
            <a:ext cx="4733887" cy="2740954"/>
          </a:xfrm>
          <a:prstGeom prst="rect">
            <a:avLst/>
          </a:prstGeom>
        </p:spPr>
      </p:pic>
      <p:sp>
        <p:nvSpPr>
          <p:cNvPr id="16" name="Légende : double flèche horizontale 15">
            <a:extLst>
              <a:ext uri="{FF2B5EF4-FFF2-40B4-BE49-F238E27FC236}">
                <a16:creationId xmlns:a16="http://schemas.microsoft.com/office/drawing/2014/main" id="{93B50095-BB9F-1BA0-EBD6-9AA571A721EA}"/>
              </a:ext>
            </a:extLst>
          </p:cNvPr>
          <p:cNvSpPr/>
          <p:nvPr/>
        </p:nvSpPr>
        <p:spPr>
          <a:xfrm>
            <a:off x="4205400" y="3247177"/>
            <a:ext cx="2969072" cy="1498476"/>
          </a:xfrm>
          <a:prstGeom prst="leftRightArrowCallou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Chutes,</a:t>
            </a:r>
          </a:p>
          <a:p>
            <a:pPr algn="ctr"/>
            <a:r>
              <a:rPr lang="fr-FR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Buts </a:t>
            </a:r>
          </a:p>
          <a:p>
            <a:pPr algn="ctr"/>
            <a:r>
              <a:rPr lang="fr-FR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Et </a:t>
            </a:r>
          </a:p>
          <a:p>
            <a:pPr algn="ctr"/>
            <a:r>
              <a:rPr lang="fr-FR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Rires !!!</a:t>
            </a:r>
          </a:p>
        </p:txBody>
      </p:sp>
    </p:spTree>
    <p:extLst>
      <p:ext uri="{BB962C8B-B14F-4D97-AF65-F5344CB8AC3E}">
        <p14:creationId xmlns:p14="http://schemas.microsoft.com/office/powerpoint/2010/main" val="89704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1785" y="66699"/>
            <a:ext cx="11224863" cy="1320800"/>
          </a:xfrm>
        </p:spPr>
        <p:txBody>
          <a:bodyPr/>
          <a:lstStyle/>
          <a:p>
            <a:pPr algn="ctr"/>
            <a:r>
              <a:rPr lang="fr-F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Soirée internat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86" y="2374923"/>
            <a:ext cx="3310890" cy="4137660"/>
          </a:xfrm>
          <a:prstGeom prst="rect">
            <a:avLst/>
          </a:prstGeom>
          <a:ln w="57150">
            <a:solidFill>
              <a:schemeClr val="accent5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952" y="2398711"/>
            <a:ext cx="3448050" cy="413766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279" y="2398711"/>
            <a:ext cx="3341370" cy="4137661"/>
          </a:xfrm>
          <a:prstGeom prst="rect">
            <a:avLst/>
          </a:prstGeom>
          <a:ln w="57150">
            <a:solidFill>
              <a:schemeClr val="accent5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20" y="271789"/>
            <a:ext cx="679779" cy="556953"/>
          </a:xfrm>
          <a:prstGeom prst="rect">
            <a:avLst/>
          </a:prstGeom>
        </p:spPr>
      </p:pic>
      <p:sp>
        <p:nvSpPr>
          <p:cNvPr id="8" name="Flèche : bas 7">
            <a:extLst>
              <a:ext uri="{FF2B5EF4-FFF2-40B4-BE49-F238E27FC236}">
                <a16:creationId xmlns:a16="http://schemas.microsoft.com/office/drawing/2014/main" id="{AF58A3EA-F76D-8B8B-A94D-258E5901BC2C}"/>
              </a:ext>
            </a:extLst>
          </p:cNvPr>
          <p:cNvSpPr/>
          <p:nvPr/>
        </p:nvSpPr>
        <p:spPr>
          <a:xfrm>
            <a:off x="4711227" y="1001398"/>
            <a:ext cx="2825977" cy="1159191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accent5"/>
                </a:solidFill>
              </a:rPr>
              <a:t>Halloween</a:t>
            </a:r>
          </a:p>
        </p:txBody>
      </p:sp>
    </p:spTree>
    <p:extLst>
      <p:ext uri="{BB962C8B-B14F-4D97-AF65-F5344CB8AC3E}">
        <p14:creationId xmlns:p14="http://schemas.microsoft.com/office/powerpoint/2010/main" val="249674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0"/>
    </mc:Choice>
    <mc:Fallback xmlns="">
      <p:transition spd="slow" advClick="0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2551" y="271789"/>
            <a:ext cx="10881585" cy="1297238"/>
          </a:xfrm>
        </p:spPr>
        <p:txBody>
          <a:bodyPr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Raclette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51" y="1174498"/>
            <a:ext cx="3333690" cy="40869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287" y="1174498"/>
            <a:ext cx="3607493" cy="40869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827" y="1174499"/>
            <a:ext cx="3304310" cy="40869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20" y="271789"/>
            <a:ext cx="679779" cy="55695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3354" y="5434445"/>
            <a:ext cx="1887251" cy="127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91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"/>
    </mc:Choice>
    <mc:Fallback xmlns="">
      <p:transition spd="slow" advClick="0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 idx="4294967295"/>
          </p:nvPr>
        </p:nvSpPr>
        <p:spPr>
          <a:xfrm>
            <a:off x="649393" y="165960"/>
            <a:ext cx="10811780" cy="1325563"/>
          </a:xfrm>
        </p:spPr>
        <p:txBody>
          <a:bodyPr/>
          <a:lstStyle/>
          <a:p>
            <a:pPr algn="ctr"/>
            <a:r>
              <a:rPr lang="fr-F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Sport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94" y="1298863"/>
            <a:ext cx="4810992" cy="36576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629" y="1298864"/>
            <a:ext cx="5091544" cy="3657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20" y="271789"/>
            <a:ext cx="679779" cy="556953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3B49E4EF-03EA-DA9E-EF11-760A639E551C}"/>
              </a:ext>
            </a:extLst>
          </p:cNvPr>
          <p:cNvSpPr/>
          <p:nvPr/>
        </p:nvSpPr>
        <p:spPr>
          <a:xfrm>
            <a:off x="3853103" y="5313218"/>
            <a:ext cx="4175760" cy="115887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Je ne perds jamais,</a:t>
            </a:r>
          </a:p>
          <a:p>
            <a:pPr algn="ctr"/>
            <a:r>
              <a:rPr lang="fr-FR" sz="2400" dirty="0">
                <a:solidFill>
                  <a:schemeClr val="tx1"/>
                </a:solidFill>
              </a:rPr>
              <a:t>Soit je gagne,</a:t>
            </a:r>
          </a:p>
          <a:p>
            <a:pPr algn="ctr"/>
            <a:r>
              <a:rPr lang="fr-FR" sz="2400" dirty="0">
                <a:solidFill>
                  <a:schemeClr val="tx1"/>
                </a:solidFill>
              </a:rPr>
              <a:t>Soit j’apprends  !!!</a:t>
            </a:r>
          </a:p>
        </p:txBody>
      </p:sp>
    </p:spTree>
    <p:extLst>
      <p:ext uri="{BB962C8B-B14F-4D97-AF65-F5344CB8AC3E}">
        <p14:creationId xmlns:p14="http://schemas.microsoft.com/office/powerpoint/2010/main" val="66207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"/>
    </mc:Choice>
    <mc:Fallback xmlns="">
      <p:transition spd="slow" advClick="0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84" y="924792"/>
            <a:ext cx="5164282" cy="385502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591" y="924792"/>
            <a:ext cx="5174674" cy="385502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20" y="271789"/>
            <a:ext cx="679779" cy="556953"/>
          </a:xfrm>
          <a:prstGeom prst="rect">
            <a:avLst/>
          </a:prstGeom>
        </p:spPr>
      </p:pic>
      <p:sp>
        <p:nvSpPr>
          <p:cNvPr id="2" name="Rectangle à coins arrondis 1"/>
          <p:cNvSpPr/>
          <p:nvPr/>
        </p:nvSpPr>
        <p:spPr>
          <a:xfrm>
            <a:off x="3361386" y="5454202"/>
            <a:ext cx="4842456" cy="83712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Préparation pour les </a:t>
            </a:r>
            <a:r>
              <a:rPr lang="fr-FR" sz="2000">
                <a:solidFill>
                  <a:schemeClr val="tx1"/>
                </a:solidFill>
              </a:rPr>
              <a:t>Jeux Olympiques </a:t>
            </a:r>
            <a:r>
              <a:rPr lang="fr-FR" sz="2000" dirty="0">
                <a:solidFill>
                  <a:schemeClr val="tx1"/>
                </a:solidFill>
              </a:rPr>
              <a:t>de 2024 !!!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09" y="5454201"/>
            <a:ext cx="2580977" cy="89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21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0"/>
    </mc:Choice>
    <mc:Fallback xmlns="">
      <p:transition spd="slow" advClick="0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0149" y="178271"/>
            <a:ext cx="9107545" cy="1071562"/>
          </a:xfrm>
        </p:spPr>
        <p:txBody>
          <a:bodyPr>
            <a:normAutofit/>
          </a:bodyPr>
          <a:lstStyle/>
          <a:p>
            <a:pPr algn="ctr"/>
            <a:r>
              <a:rPr lang="fr-FR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Un lieu de vie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2EFF49D-6440-0A39-C0A0-E9E5600A25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49" y="1249833"/>
            <a:ext cx="3843726" cy="318708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65F139C-413C-E2F7-A4EB-126D3AFCCA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772" y="1260224"/>
            <a:ext cx="3798922" cy="318708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20" y="271789"/>
            <a:ext cx="679779" cy="55695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7453" y="4611819"/>
            <a:ext cx="2090318" cy="209031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4825" y="4858009"/>
            <a:ext cx="2768411" cy="165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38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6000">
        <p:fade/>
      </p:transition>
    </mc:Choice>
    <mc:Fallback xmlns="">
      <p:transition spd="med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F5F8DF7-FF79-A977-9371-2D16CBF5A0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27" y="331026"/>
            <a:ext cx="3751118" cy="26096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71437A5-E15C-1E8F-0370-6AD3792342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718" y="331026"/>
            <a:ext cx="3702103" cy="26096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327BA41-8147-BFB5-5A90-60C1E4D226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27" y="3626427"/>
            <a:ext cx="3751118" cy="279874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1F0CB39-1168-51AB-DB95-E8E867912E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717" y="3626427"/>
            <a:ext cx="3702104" cy="279874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Rectangle horizontal à deux flèches 1"/>
          <p:cNvSpPr/>
          <p:nvPr/>
        </p:nvSpPr>
        <p:spPr>
          <a:xfrm>
            <a:off x="4177145" y="2715377"/>
            <a:ext cx="1960572" cy="1136300"/>
          </a:xfrm>
          <a:prstGeom prst="leftRightArrowCallou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Jeu, Set et Match !!!</a:t>
            </a:r>
          </a:p>
        </p:txBody>
      </p:sp>
    </p:spTree>
    <p:extLst>
      <p:ext uri="{BB962C8B-B14F-4D97-AF65-F5344CB8AC3E}">
        <p14:creationId xmlns:p14="http://schemas.microsoft.com/office/powerpoint/2010/main" val="211740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8000"/>
    </mc:Choice>
    <mc:Fallback xmlns="">
      <p:transition spd="slow" advClick="0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7363" y="91461"/>
            <a:ext cx="9331036" cy="1320800"/>
          </a:xfrm>
        </p:spPr>
        <p:txBody>
          <a:bodyPr/>
          <a:lstStyle/>
          <a:p>
            <a:pPr algn="ctr"/>
            <a:r>
              <a:rPr lang="fr-F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MJC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99" y="1009070"/>
            <a:ext cx="3990109" cy="26486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781" y="1009069"/>
            <a:ext cx="3919193" cy="26486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20" y="271789"/>
            <a:ext cx="679779" cy="55695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99" y="4072112"/>
            <a:ext cx="3990109" cy="24222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782" y="4072112"/>
            <a:ext cx="3919192" cy="24222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4512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8000"/>
    </mc:Choice>
    <mc:Fallback xmlns="">
      <p:transition spd="slow" advClick="0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A5A650-D013-67A0-5430-69C880639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9655" y="271789"/>
            <a:ext cx="2166620" cy="647700"/>
          </a:xfrm>
        </p:spPr>
        <p:txBody>
          <a:bodyPr>
            <a:normAutofit/>
          </a:bodyPr>
          <a:lstStyle/>
          <a:p>
            <a:pPr algn="ctr"/>
            <a:r>
              <a:rPr lang="fr-FR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Le foyer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19F90BA0-11E6-7B6C-6F66-D9E14BAE52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09" y="1244138"/>
            <a:ext cx="4607919" cy="37808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93F709A-1E71-5EBD-C5E1-2D78219329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996" y="1244138"/>
            <a:ext cx="4580594" cy="37808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20" y="271789"/>
            <a:ext cx="679779" cy="556953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>
            <a:off x="3983272" y="5643352"/>
            <a:ext cx="3219385" cy="9144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Rires et bonne humeur !!!</a:t>
            </a:r>
          </a:p>
        </p:txBody>
      </p:sp>
    </p:spTree>
    <p:extLst>
      <p:ext uri="{BB962C8B-B14F-4D97-AF65-F5344CB8AC3E}">
        <p14:creationId xmlns:p14="http://schemas.microsoft.com/office/powerpoint/2010/main" val="67286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037E17C-1104-DBC6-A19F-FC9031A06C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28" y="1018310"/>
            <a:ext cx="5243534" cy="397971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DC5EE29-309F-B114-476E-30BF75912E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662" y="1018310"/>
            <a:ext cx="5146733" cy="397971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39" y="177800"/>
            <a:ext cx="679779" cy="556953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69980A60-EAF9-5B36-8C06-3F4437276440}"/>
              </a:ext>
            </a:extLst>
          </p:cNvPr>
          <p:cNvSpPr/>
          <p:nvPr/>
        </p:nvSpPr>
        <p:spPr>
          <a:xfrm>
            <a:off x="3986876" y="5281584"/>
            <a:ext cx="4180378" cy="119888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Duels au sommet !!!</a:t>
            </a:r>
          </a:p>
        </p:txBody>
      </p:sp>
    </p:spTree>
    <p:extLst>
      <p:ext uri="{BB962C8B-B14F-4D97-AF65-F5344CB8AC3E}">
        <p14:creationId xmlns:p14="http://schemas.microsoft.com/office/powerpoint/2010/main" val="205800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3777F95-622E-00DA-8C69-6E62FBC9CA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81" y="1158239"/>
            <a:ext cx="5081155" cy="387812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541C036-DD94-BADA-4B5D-ED8D7ED29F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103" y="1158239"/>
            <a:ext cx="5024945" cy="387812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20" y="271789"/>
            <a:ext cx="679779" cy="556953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97FEC4BC-959D-B1B9-503C-4EE0A3F25BDC}"/>
              </a:ext>
            </a:extLst>
          </p:cNvPr>
          <p:cNvSpPr/>
          <p:nvPr/>
        </p:nvSpPr>
        <p:spPr>
          <a:xfrm>
            <a:off x="3979717" y="5482937"/>
            <a:ext cx="4022899" cy="92456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La vie de groupe</a:t>
            </a:r>
          </a:p>
        </p:txBody>
      </p:sp>
    </p:spTree>
    <p:extLst>
      <p:ext uri="{BB962C8B-B14F-4D97-AF65-F5344CB8AC3E}">
        <p14:creationId xmlns:p14="http://schemas.microsoft.com/office/powerpoint/2010/main" val="267097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3150" y="2940128"/>
            <a:ext cx="6385214" cy="364807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2992" y="200674"/>
            <a:ext cx="1979902" cy="197990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2862" y="100337"/>
            <a:ext cx="2180576" cy="218057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4417825-A619-0CAC-33A5-F731EE63F17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43150" y="1960668"/>
            <a:ext cx="6385214" cy="841164"/>
          </a:xfrm>
          <a:effectLst>
            <a:outerShdw blurRad="50800" dist="50800" dir="5400000" algn="ctr" rotWithShape="0">
              <a:srgbClr val="000000"/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fr-FR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Les chambres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20" y="271789"/>
            <a:ext cx="679779" cy="55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48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381AFAA-C8A2-859E-C437-321B87B8907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54" y="1018148"/>
            <a:ext cx="5142409" cy="422926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A1AE390-987E-9ABD-144F-98470DE9BC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0" y="1018149"/>
            <a:ext cx="5480283" cy="42292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20" y="271789"/>
            <a:ext cx="679779" cy="556953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>
            <a:off x="3356996" y="5611251"/>
            <a:ext cx="5048518" cy="81514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L’internat est le début de belles et grandes amitiés</a:t>
            </a:r>
          </a:p>
        </p:txBody>
      </p:sp>
    </p:spTree>
    <p:extLst>
      <p:ext uri="{BB962C8B-B14F-4D97-AF65-F5344CB8AC3E}">
        <p14:creationId xmlns:p14="http://schemas.microsoft.com/office/powerpoint/2010/main" val="158748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"/>
    </mc:Choice>
    <mc:Fallback xmlns="">
      <p:transition spd="slow" advClick="0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1CA0A6F-752B-3370-5707-50BF4578853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01" y="1350818"/>
            <a:ext cx="4660117" cy="402128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F26BA97-898B-3C34-8693-B1A1BA3A41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350817"/>
            <a:ext cx="4835235" cy="401922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20" y="271789"/>
            <a:ext cx="679779" cy="556953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4C38E4B9-813D-EC13-221C-0BB4EDECF365}"/>
              </a:ext>
            </a:extLst>
          </p:cNvPr>
          <p:cNvSpPr/>
          <p:nvPr/>
        </p:nvSpPr>
        <p:spPr>
          <a:xfrm>
            <a:off x="3454400" y="5892798"/>
            <a:ext cx="4409440" cy="77216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Autonomie et vie en collectivité</a:t>
            </a:r>
          </a:p>
        </p:txBody>
      </p:sp>
    </p:spTree>
    <p:extLst>
      <p:ext uri="{BB962C8B-B14F-4D97-AF65-F5344CB8AC3E}">
        <p14:creationId xmlns:p14="http://schemas.microsoft.com/office/powerpoint/2010/main" val="11487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"/>
    </mc:Choice>
    <mc:Fallback xmlns="">
      <p:transition spd="slow" advClick="0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17DABE7-5BC4-5CC3-2452-C11F7D08FAC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87" y="1243398"/>
            <a:ext cx="5215458" cy="425252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9039150-363E-3F6C-6366-6518267A61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689" y="1243398"/>
            <a:ext cx="5268911" cy="425252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20" y="271789"/>
            <a:ext cx="679779" cy="556953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B5ED9DCF-B7A3-0226-5D58-F949E4BFDF69}"/>
              </a:ext>
            </a:extLst>
          </p:cNvPr>
          <p:cNvSpPr/>
          <p:nvPr/>
        </p:nvSpPr>
        <p:spPr>
          <a:xfrm>
            <a:off x="3881120" y="5910582"/>
            <a:ext cx="4429760" cy="75184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Ecoute et bienveillance</a:t>
            </a:r>
          </a:p>
        </p:txBody>
      </p:sp>
    </p:spTree>
    <p:extLst>
      <p:ext uri="{BB962C8B-B14F-4D97-AF65-F5344CB8AC3E}">
        <p14:creationId xmlns:p14="http://schemas.microsoft.com/office/powerpoint/2010/main" val="199289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"/>
    </mc:Choice>
    <mc:Fallback xmlns="">
      <p:transition spd="slow" advClick="0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Facette">
  <a:themeElements>
    <a:clrScheme name="Jaune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98</Words>
  <Application>Microsoft Office PowerPoint</Application>
  <PresentationFormat>Grand écran</PresentationFormat>
  <Paragraphs>31</Paragraphs>
  <Slides>21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5" baseType="lpstr">
      <vt:lpstr>Arial</vt:lpstr>
      <vt:lpstr>Trebuchet MS</vt:lpstr>
      <vt:lpstr>Wingdings 3</vt:lpstr>
      <vt:lpstr>Facette</vt:lpstr>
      <vt:lpstr>L’internat à JEAN 23</vt:lpstr>
      <vt:lpstr>Un lieu de vie</vt:lpstr>
      <vt:lpstr>Le foyer</vt:lpstr>
      <vt:lpstr>Présentation PowerPoint</vt:lpstr>
      <vt:lpstr>Présentation PowerPoint</vt:lpstr>
      <vt:lpstr>Les chambres</vt:lpstr>
      <vt:lpstr>Présentation PowerPoint</vt:lpstr>
      <vt:lpstr>Présentation PowerPoint</vt:lpstr>
      <vt:lpstr>Présentation PowerPoint</vt:lpstr>
      <vt:lpstr>Présentation PowerPoint</vt:lpstr>
      <vt:lpstr>Activités</vt:lpstr>
      <vt:lpstr>Cinéma</vt:lpstr>
      <vt:lpstr>Bowling</vt:lpstr>
      <vt:lpstr>Lasergame</vt:lpstr>
      <vt:lpstr>                             Bubble Foot</vt:lpstr>
      <vt:lpstr>Soirée internat</vt:lpstr>
      <vt:lpstr>Raclette</vt:lpstr>
      <vt:lpstr>Sport</vt:lpstr>
      <vt:lpstr>Présentation PowerPoint</vt:lpstr>
      <vt:lpstr>Présentation PowerPoint</vt:lpstr>
      <vt:lpstr>MJC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L’internat à JEAN 23</dc:title>
  <dc:creator>Educateurs EVS. VIE SCOLAIRE</dc:creator>
  <cp:lastModifiedBy>Angèle Delbecq</cp:lastModifiedBy>
  <cp:revision>140</cp:revision>
  <dcterms:created xsi:type="dcterms:W3CDTF">2022-12-15T14:14:39Z</dcterms:created>
  <dcterms:modified xsi:type="dcterms:W3CDTF">2023-05-05T14:06:03Z</dcterms:modified>
</cp:coreProperties>
</file>